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58" r:id="rId5"/>
    <p:sldId id="260" r:id="rId6"/>
    <p:sldId id="263" r:id="rId7"/>
    <p:sldId id="262" r:id="rId8"/>
    <p:sldId id="261" r:id="rId9"/>
    <p:sldId id="268" r:id="rId10"/>
    <p:sldId id="259" r:id="rId11"/>
    <p:sldId id="267" r:id="rId12"/>
    <p:sldId id="265" r:id="rId13"/>
    <p:sldId id="264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4" y="3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88E73-FBA6-45E7-A604-13F5B8E07041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5FFDA-2937-4446-88D5-9F1296D2A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01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88E73-FBA6-45E7-A604-13F5B8E07041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5FFDA-2937-4446-88D5-9F1296D2A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152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88E73-FBA6-45E7-A604-13F5B8E07041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5FFDA-2937-4446-88D5-9F1296D2A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707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88E73-FBA6-45E7-A604-13F5B8E07041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5FFDA-2937-4446-88D5-9F1296D2A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300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88E73-FBA6-45E7-A604-13F5B8E07041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5FFDA-2937-4446-88D5-9F1296D2A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26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88E73-FBA6-45E7-A604-13F5B8E07041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5FFDA-2937-4446-88D5-9F1296D2A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836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88E73-FBA6-45E7-A604-13F5B8E07041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5FFDA-2937-4446-88D5-9F1296D2A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883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88E73-FBA6-45E7-A604-13F5B8E07041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5FFDA-2937-4446-88D5-9F1296D2A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05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88E73-FBA6-45E7-A604-13F5B8E07041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5FFDA-2937-4446-88D5-9F1296D2A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20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88E73-FBA6-45E7-A604-13F5B8E07041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5FFDA-2937-4446-88D5-9F1296D2A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70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88E73-FBA6-45E7-A604-13F5B8E07041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5FFDA-2937-4446-88D5-9F1296D2A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02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88E73-FBA6-45E7-A604-13F5B8E07041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F5FFDA-2937-4446-88D5-9F1296D2A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456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TD Week 2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Lunde Chen</a:t>
            </a:r>
          </a:p>
        </p:txBody>
      </p:sp>
    </p:spTree>
    <p:extLst>
      <p:ext uri="{BB962C8B-B14F-4D97-AF65-F5344CB8AC3E}">
        <p14:creationId xmlns:p14="http://schemas.microsoft.com/office/powerpoint/2010/main" val="2803580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8576044" cy="616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70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833" y="222085"/>
            <a:ext cx="7474334" cy="641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738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8346"/>
            <a:ext cx="8816414" cy="642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88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206" y="0"/>
            <a:ext cx="8931588" cy="646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970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193"/>
            <a:ext cx="10233345" cy="627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088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288"/>
            <a:ext cx="8798298" cy="634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40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6224"/>
            <a:ext cx="8222418" cy="617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75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399" y="443790"/>
            <a:ext cx="7925165" cy="573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81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241"/>
            <a:ext cx="8810987" cy="624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75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212725"/>
            <a:ext cx="8277564" cy="648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014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04" y="212725"/>
            <a:ext cx="8620491" cy="619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87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8363316" cy="605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98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01" y="365125"/>
            <a:ext cx="6775798" cy="612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540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5</Words>
  <Application>Microsoft Office PowerPoint</Application>
  <PresentationFormat>宽屏</PresentationFormat>
  <Paragraphs>2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主题</vt:lpstr>
      <vt:lpstr>TD Week 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Lunde CHEN</dc:creator>
  <cp:lastModifiedBy>Administrator</cp:lastModifiedBy>
  <cp:revision>17</cp:revision>
  <dcterms:created xsi:type="dcterms:W3CDTF">2021-04-08T02:43:04Z</dcterms:created>
  <dcterms:modified xsi:type="dcterms:W3CDTF">2021-04-08T09:15:50Z</dcterms:modified>
</cp:coreProperties>
</file>